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Chonburi" panose="00000500000000000000" pitchFamily="2" charset="-34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x0TvoApoCpovJsgQb9/+bjrKu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640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 extrusionOk="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60" t="-1068" r="-2159" b="-1068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10800000">
            <a:off x="-444286" y="-73631"/>
            <a:ext cx="9450395" cy="3351679"/>
          </a:xfrm>
          <a:custGeom>
            <a:avLst/>
            <a:gdLst/>
            <a:ahLst/>
            <a:cxnLst/>
            <a:rect l="l" t="t" r="r" b="b"/>
            <a:pathLst>
              <a:path w="9479676" h="3136193" extrusionOk="0">
                <a:moveTo>
                  <a:pt x="9479676" y="3136192"/>
                </a:moveTo>
                <a:lnTo>
                  <a:pt x="0" y="3136192"/>
                </a:lnTo>
                <a:lnTo>
                  <a:pt x="0" y="0"/>
                </a:lnTo>
                <a:lnTo>
                  <a:pt x="9479676" y="0"/>
                </a:lnTo>
                <a:lnTo>
                  <a:pt x="9479676" y="313619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rot="-637494" flipH="1">
            <a:off x="-1210478" y="7883297"/>
            <a:ext cx="8856016" cy="4291478"/>
          </a:xfrm>
          <a:custGeom>
            <a:avLst/>
            <a:gdLst/>
            <a:ahLst/>
            <a:cxnLst/>
            <a:rect l="l" t="t" r="r" b="b"/>
            <a:pathLst>
              <a:path w="8856016" h="4291478" extrusionOk="0">
                <a:moveTo>
                  <a:pt x="8856016" y="0"/>
                </a:moveTo>
                <a:lnTo>
                  <a:pt x="0" y="0"/>
                </a:lnTo>
                <a:lnTo>
                  <a:pt x="0" y="4291477"/>
                </a:lnTo>
                <a:lnTo>
                  <a:pt x="8856016" y="4291477"/>
                </a:lnTo>
                <a:lnTo>
                  <a:pt x="885601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87" name="Google Shape;87;p1"/>
          <p:cNvGrpSpPr/>
          <p:nvPr/>
        </p:nvGrpSpPr>
        <p:grpSpPr>
          <a:xfrm>
            <a:off x="3150240" y="7649100"/>
            <a:ext cx="3949581" cy="2286900"/>
            <a:chOff x="0" y="-28575"/>
            <a:chExt cx="1415441" cy="819573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1415441" cy="790998"/>
            </a:xfrm>
            <a:custGeom>
              <a:avLst/>
              <a:gdLst/>
              <a:ahLst/>
              <a:cxnLst/>
              <a:rect l="l" t="t" r="r" b="b"/>
              <a:pathLst>
                <a:path w="1415441" h="790998" extrusionOk="0">
                  <a:moveTo>
                    <a:pt x="72527" y="0"/>
                  </a:moveTo>
                  <a:lnTo>
                    <a:pt x="1342914" y="0"/>
                  </a:lnTo>
                  <a:cubicBezTo>
                    <a:pt x="1362149" y="0"/>
                    <a:pt x="1380597" y="7641"/>
                    <a:pt x="1394198" y="21243"/>
                  </a:cubicBezTo>
                  <a:cubicBezTo>
                    <a:pt x="1407800" y="34844"/>
                    <a:pt x="1415441" y="53292"/>
                    <a:pt x="1415441" y="72527"/>
                  </a:cubicBezTo>
                  <a:lnTo>
                    <a:pt x="1415441" y="718471"/>
                  </a:lnTo>
                  <a:cubicBezTo>
                    <a:pt x="1415441" y="737707"/>
                    <a:pt x="1407800" y="756154"/>
                    <a:pt x="1394198" y="769756"/>
                  </a:cubicBezTo>
                  <a:cubicBezTo>
                    <a:pt x="1380597" y="783357"/>
                    <a:pt x="1362149" y="790998"/>
                    <a:pt x="1342914" y="790998"/>
                  </a:cubicBezTo>
                  <a:lnTo>
                    <a:pt x="72527" y="790998"/>
                  </a:lnTo>
                  <a:cubicBezTo>
                    <a:pt x="53292" y="790998"/>
                    <a:pt x="34844" y="783357"/>
                    <a:pt x="21243" y="769756"/>
                  </a:cubicBezTo>
                  <a:cubicBezTo>
                    <a:pt x="7641" y="756154"/>
                    <a:pt x="0" y="737707"/>
                    <a:pt x="0" y="718471"/>
                  </a:cubicBezTo>
                  <a:lnTo>
                    <a:pt x="0" y="72527"/>
                  </a:lnTo>
                  <a:cubicBezTo>
                    <a:pt x="0" y="53292"/>
                    <a:pt x="7641" y="34844"/>
                    <a:pt x="21243" y="21243"/>
                  </a:cubicBezTo>
                  <a:cubicBezTo>
                    <a:pt x="34844" y="7641"/>
                    <a:pt x="53292" y="0"/>
                    <a:pt x="7252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FEB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28575"/>
              <a:ext cx="1415441" cy="819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949538" y="3146979"/>
            <a:ext cx="5660924" cy="3189428"/>
          </a:xfrm>
          <a:custGeom>
            <a:avLst/>
            <a:gdLst/>
            <a:ahLst/>
            <a:cxnLst/>
            <a:rect l="l" t="t" r="r" b="b"/>
            <a:pathLst>
              <a:path w="12144305" h="6842237" extrusionOk="0">
                <a:moveTo>
                  <a:pt x="10879273" y="0"/>
                </a:moveTo>
                <a:lnTo>
                  <a:pt x="1265032" y="0"/>
                </a:lnTo>
                <a:cubicBezTo>
                  <a:pt x="566734" y="0"/>
                  <a:pt x="0" y="319304"/>
                  <a:pt x="0" y="712733"/>
                </a:cubicBezTo>
                <a:lnTo>
                  <a:pt x="0" y="6842237"/>
                </a:lnTo>
                <a:lnTo>
                  <a:pt x="10879273" y="6842237"/>
                </a:lnTo>
                <a:cubicBezTo>
                  <a:pt x="11577571" y="6842237"/>
                  <a:pt x="12144305" y="6522933"/>
                  <a:pt x="12144305" y="6129505"/>
                </a:cubicBezTo>
                <a:lnTo>
                  <a:pt x="12144305" y="0"/>
                </a:lnTo>
                <a:lnTo>
                  <a:pt x="10879273" y="0"/>
                </a:lnTo>
                <a:close/>
              </a:path>
            </a:pathLst>
          </a:custGeom>
          <a:solidFill>
            <a:srgbClr val="FEBE40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018257" y="3198830"/>
            <a:ext cx="5523486" cy="3085726"/>
          </a:xfrm>
          <a:custGeom>
            <a:avLst/>
            <a:gdLst/>
            <a:ahLst/>
            <a:cxnLst/>
            <a:rect l="l" t="t" r="r" b="b"/>
            <a:pathLst>
              <a:path w="12247685" h="6842237" extrusionOk="0">
                <a:moveTo>
                  <a:pt x="10971885" y="0"/>
                </a:moveTo>
                <a:lnTo>
                  <a:pt x="1275801" y="0"/>
                </a:lnTo>
                <a:cubicBezTo>
                  <a:pt x="571559" y="0"/>
                  <a:pt x="0" y="319304"/>
                  <a:pt x="0" y="712733"/>
                </a:cubicBezTo>
                <a:lnTo>
                  <a:pt x="0" y="6842237"/>
                </a:lnTo>
                <a:lnTo>
                  <a:pt x="10971885" y="6842237"/>
                </a:lnTo>
                <a:cubicBezTo>
                  <a:pt x="11676126" y="6842237"/>
                  <a:pt x="12247685" y="6522933"/>
                  <a:pt x="12247685" y="6129505"/>
                </a:cubicBezTo>
                <a:lnTo>
                  <a:pt x="12247685" y="0"/>
                </a:lnTo>
                <a:lnTo>
                  <a:pt x="1097188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7123" b="-1712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1411738" y="2130599"/>
            <a:ext cx="5198714" cy="1897531"/>
          </a:xfrm>
          <a:custGeom>
            <a:avLst/>
            <a:gdLst/>
            <a:ahLst/>
            <a:cxnLst/>
            <a:rect l="l" t="t" r="r" b="b"/>
            <a:pathLst>
              <a:path w="5198714" h="1897531" extrusionOk="0">
                <a:moveTo>
                  <a:pt x="0" y="0"/>
                </a:moveTo>
                <a:lnTo>
                  <a:pt x="5198714" y="0"/>
                </a:lnTo>
                <a:lnTo>
                  <a:pt x="5198714" y="1897530"/>
                </a:lnTo>
                <a:lnTo>
                  <a:pt x="0" y="1897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93" name="Google Shape;93;p1"/>
          <p:cNvGrpSpPr/>
          <p:nvPr/>
        </p:nvGrpSpPr>
        <p:grpSpPr>
          <a:xfrm>
            <a:off x="405380" y="6481854"/>
            <a:ext cx="1432453" cy="1432453"/>
            <a:chOff x="0" y="0"/>
            <a:chExt cx="6350000" cy="6350000"/>
          </a:xfrm>
        </p:grpSpPr>
        <p:sp>
          <p:nvSpPr>
            <p:cNvPr id="94" name="Google Shape;94;p1"/>
            <p:cNvSpPr/>
            <p:nvPr/>
          </p:nvSpPr>
          <p:spPr>
            <a:xfrm>
              <a:off x="86360" y="86360"/>
              <a:ext cx="6177280" cy="6177280"/>
            </a:xfrm>
            <a:custGeom>
              <a:avLst/>
              <a:gdLst/>
              <a:ahLst/>
              <a:cxnLst/>
              <a:rect l="l" t="t" r="r" b="b"/>
              <a:pathLst>
                <a:path w="6177280" h="6177280" extrusionOk="0">
                  <a:moveTo>
                    <a:pt x="4728210" y="0"/>
                  </a:moveTo>
                  <a:lnTo>
                    <a:pt x="1449070" y="0"/>
                  </a:lnTo>
                  <a:cubicBezTo>
                    <a:pt x="1363980" y="77470"/>
                    <a:pt x="1278890" y="153670"/>
                    <a:pt x="1193800" y="231140"/>
                  </a:cubicBezTo>
                  <a:cubicBezTo>
                    <a:pt x="1129030" y="731520"/>
                    <a:pt x="731520" y="1129030"/>
                    <a:pt x="231140" y="1193800"/>
                  </a:cubicBezTo>
                  <a:cubicBezTo>
                    <a:pt x="153670" y="1278890"/>
                    <a:pt x="77470" y="1363980"/>
                    <a:pt x="0" y="1449070"/>
                  </a:cubicBezTo>
                  <a:lnTo>
                    <a:pt x="0" y="4728210"/>
                  </a:lnTo>
                  <a:cubicBezTo>
                    <a:pt x="77470" y="4813300"/>
                    <a:pt x="153670" y="4898390"/>
                    <a:pt x="231140" y="4983480"/>
                  </a:cubicBezTo>
                  <a:cubicBezTo>
                    <a:pt x="731520" y="5048250"/>
                    <a:pt x="1129030" y="5445760"/>
                    <a:pt x="1193800" y="5946140"/>
                  </a:cubicBezTo>
                  <a:cubicBezTo>
                    <a:pt x="1278890" y="6023610"/>
                    <a:pt x="1363980" y="6099810"/>
                    <a:pt x="1449070" y="6177280"/>
                  </a:cubicBezTo>
                  <a:lnTo>
                    <a:pt x="4728210" y="6177280"/>
                  </a:lnTo>
                  <a:cubicBezTo>
                    <a:pt x="4813300" y="6099810"/>
                    <a:pt x="4898390" y="6023610"/>
                    <a:pt x="4983480" y="5946140"/>
                  </a:cubicBezTo>
                  <a:cubicBezTo>
                    <a:pt x="5048250" y="5445760"/>
                    <a:pt x="5445760" y="5048250"/>
                    <a:pt x="5946140" y="4983480"/>
                  </a:cubicBezTo>
                  <a:cubicBezTo>
                    <a:pt x="6023610" y="4898390"/>
                    <a:pt x="6099810" y="4813300"/>
                    <a:pt x="6177280" y="4728210"/>
                  </a:cubicBezTo>
                  <a:lnTo>
                    <a:pt x="6177280" y="1449070"/>
                  </a:lnTo>
                  <a:lnTo>
                    <a:pt x="5946140" y="1193800"/>
                  </a:lnTo>
                  <a:cubicBezTo>
                    <a:pt x="5445760" y="1129030"/>
                    <a:pt x="5048250" y="731520"/>
                    <a:pt x="4983480" y="231140"/>
                  </a:cubicBezTo>
                  <a:cubicBezTo>
                    <a:pt x="4898390" y="153670"/>
                    <a:pt x="4813300" y="76200"/>
                    <a:pt x="4728210" y="0"/>
                  </a:cubicBezTo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4847590" y="6350000"/>
                  </a:moveTo>
                  <a:lnTo>
                    <a:pt x="1502410" y="6350000"/>
                  </a:lnTo>
                  <a:lnTo>
                    <a:pt x="1198880" y="6075680"/>
                  </a:lnTo>
                  <a:lnTo>
                    <a:pt x="1195070" y="6043930"/>
                  </a:lnTo>
                  <a:cubicBezTo>
                    <a:pt x="1135380" y="5580380"/>
                    <a:pt x="769620" y="5214620"/>
                    <a:pt x="306070" y="5154930"/>
                  </a:cubicBezTo>
                  <a:lnTo>
                    <a:pt x="274320" y="5151120"/>
                  </a:lnTo>
                  <a:lnTo>
                    <a:pt x="0" y="4847590"/>
                  </a:lnTo>
                  <a:lnTo>
                    <a:pt x="0" y="1502410"/>
                  </a:lnTo>
                  <a:lnTo>
                    <a:pt x="274320" y="1198880"/>
                  </a:lnTo>
                  <a:lnTo>
                    <a:pt x="306070" y="1195070"/>
                  </a:lnTo>
                  <a:cubicBezTo>
                    <a:pt x="769620" y="1135380"/>
                    <a:pt x="1135380" y="769620"/>
                    <a:pt x="1195070" y="306070"/>
                  </a:cubicBezTo>
                  <a:lnTo>
                    <a:pt x="1198880" y="274320"/>
                  </a:lnTo>
                  <a:lnTo>
                    <a:pt x="1502410" y="0"/>
                  </a:lnTo>
                  <a:lnTo>
                    <a:pt x="4847590" y="0"/>
                  </a:lnTo>
                  <a:lnTo>
                    <a:pt x="5151120" y="274320"/>
                  </a:lnTo>
                  <a:lnTo>
                    <a:pt x="5154930" y="306070"/>
                  </a:lnTo>
                  <a:cubicBezTo>
                    <a:pt x="5214620" y="769620"/>
                    <a:pt x="5580380" y="1135380"/>
                    <a:pt x="6043930" y="1195070"/>
                  </a:cubicBezTo>
                  <a:lnTo>
                    <a:pt x="6075680" y="1198880"/>
                  </a:lnTo>
                  <a:lnTo>
                    <a:pt x="6350000" y="1502410"/>
                  </a:lnTo>
                  <a:lnTo>
                    <a:pt x="6350000" y="4847590"/>
                  </a:lnTo>
                  <a:lnTo>
                    <a:pt x="6075680" y="5151120"/>
                  </a:lnTo>
                  <a:lnTo>
                    <a:pt x="6043930" y="5154930"/>
                  </a:lnTo>
                  <a:cubicBezTo>
                    <a:pt x="5580380" y="5215890"/>
                    <a:pt x="5214620" y="5580380"/>
                    <a:pt x="5154930" y="6043930"/>
                  </a:cubicBezTo>
                  <a:lnTo>
                    <a:pt x="5151120" y="6075680"/>
                  </a:lnTo>
                  <a:lnTo>
                    <a:pt x="4847590" y="6350000"/>
                  </a:lnTo>
                  <a:close/>
                  <a:moveTo>
                    <a:pt x="1568450" y="6178550"/>
                  </a:moveTo>
                  <a:lnTo>
                    <a:pt x="4780280" y="6178550"/>
                  </a:lnTo>
                  <a:lnTo>
                    <a:pt x="4988560" y="5990590"/>
                  </a:lnTo>
                  <a:cubicBezTo>
                    <a:pt x="5069840" y="5476240"/>
                    <a:pt x="5474970" y="5071110"/>
                    <a:pt x="5989320" y="4989830"/>
                  </a:cubicBezTo>
                  <a:lnTo>
                    <a:pt x="6177280" y="4781550"/>
                  </a:lnTo>
                  <a:lnTo>
                    <a:pt x="6177280" y="1568450"/>
                  </a:lnTo>
                  <a:lnTo>
                    <a:pt x="5989320" y="1360170"/>
                  </a:lnTo>
                  <a:cubicBezTo>
                    <a:pt x="5474970" y="1278890"/>
                    <a:pt x="5069840" y="873760"/>
                    <a:pt x="4988560" y="359410"/>
                  </a:cubicBezTo>
                  <a:lnTo>
                    <a:pt x="4780280" y="171450"/>
                  </a:lnTo>
                  <a:lnTo>
                    <a:pt x="1568450" y="171450"/>
                  </a:lnTo>
                  <a:lnTo>
                    <a:pt x="1360170" y="359410"/>
                  </a:lnTo>
                  <a:cubicBezTo>
                    <a:pt x="1278890" y="873760"/>
                    <a:pt x="873760" y="1278890"/>
                    <a:pt x="359410" y="1360170"/>
                  </a:cubicBezTo>
                  <a:lnTo>
                    <a:pt x="171450" y="1568450"/>
                  </a:lnTo>
                  <a:lnTo>
                    <a:pt x="171450" y="4780280"/>
                  </a:lnTo>
                  <a:lnTo>
                    <a:pt x="359410" y="4988560"/>
                  </a:lnTo>
                  <a:cubicBezTo>
                    <a:pt x="873760" y="5069840"/>
                    <a:pt x="1278890" y="5474970"/>
                    <a:pt x="1360170" y="5989320"/>
                  </a:cubicBezTo>
                  <a:lnTo>
                    <a:pt x="1568450" y="6178550"/>
                  </a:lnTo>
                  <a:close/>
                  <a:moveTo>
                    <a:pt x="4856480" y="6054090"/>
                  </a:moveTo>
                  <a:lnTo>
                    <a:pt x="1493520" y="6054090"/>
                  </a:lnTo>
                  <a:lnTo>
                    <a:pt x="1492250" y="6045200"/>
                  </a:lnTo>
                  <a:cubicBezTo>
                    <a:pt x="1430020" y="5419090"/>
                    <a:pt x="929640" y="4918710"/>
                    <a:pt x="303530" y="4856480"/>
                  </a:cubicBezTo>
                  <a:lnTo>
                    <a:pt x="294640" y="4855210"/>
                  </a:lnTo>
                  <a:lnTo>
                    <a:pt x="294640" y="1493520"/>
                  </a:lnTo>
                  <a:lnTo>
                    <a:pt x="303530" y="1492250"/>
                  </a:lnTo>
                  <a:cubicBezTo>
                    <a:pt x="929640" y="1430020"/>
                    <a:pt x="1430020" y="929640"/>
                    <a:pt x="1492250" y="303530"/>
                  </a:cubicBezTo>
                  <a:lnTo>
                    <a:pt x="1493520" y="294640"/>
                  </a:lnTo>
                  <a:lnTo>
                    <a:pt x="4855210" y="294640"/>
                  </a:lnTo>
                  <a:lnTo>
                    <a:pt x="4856480" y="303530"/>
                  </a:lnTo>
                  <a:cubicBezTo>
                    <a:pt x="4918710" y="929640"/>
                    <a:pt x="5419090" y="1430020"/>
                    <a:pt x="6045200" y="1492250"/>
                  </a:cubicBezTo>
                  <a:lnTo>
                    <a:pt x="6054091" y="1493520"/>
                  </a:lnTo>
                  <a:lnTo>
                    <a:pt x="6054091" y="4855210"/>
                  </a:lnTo>
                  <a:lnTo>
                    <a:pt x="6045200" y="4856480"/>
                  </a:lnTo>
                  <a:cubicBezTo>
                    <a:pt x="5419091" y="4918710"/>
                    <a:pt x="4918711" y="5419090"/>
                    <a:pt x="4856480" y="6045200"/>
                  </a:cubicBezTo>
                  <a:lnTo>
                    <a:pt x="4856480" y="6054091"/>
                  </a:lnTo>
                  <a:close/>
                  <a:moveTo>
                    <a:pt x="1511300" y="6035040"/>
                  </a:moveTo>
                  <a:lnTo>
                    <a:pt x="4838700" y="6035040"/>
                  </a:lnTo>
                  <a:cubicBezTo>
                    <a:pt x="4906010" y="5406390"/>
                    <a:pt x="5406390" y="4906010"/>
                    <a:pt x="6035040" y="4838700"/>
                  </a:cubicBezTo>
                  <a:lnTo>
                    <a:pt x="6035040" y="1511300"/>
                  </a:lnTo>
                  <a:cubicBezTo>
                    <a:pt x="5406390" y="1443990"/>
                    <a:pt x="4906010" y="943610"/>
                    <a:pt x="4838700" y="314960"/>
                  </a:cubicBezTo>
                  <a:lnTo>
                    <a:pt x="1511300" y="314960"/>
                  </a:lnTo>
                  <a:cubicBezTo>
                    <a:pt x="1443990" y="943610"/>
                    <a:pt x="943610" y="1443990"/>
                    <a:pt x="314960" y="1511300"/>
                  </a:cubicBezTo>
                  <a:lnTo>
                    <a:pt x="314960" y="4838700"/>
                  </a:lnTo>
                  <a:cubicBezTo>
                    <a:pt x="943610" y="4906010"/>
                    <a:pt x="1443990" y="5406390"/>
                    <a:pt x="1511300" y="6035040"/>
                  </a:cubicBezTo>
                  <a:close/>
                </a:path>
              </a:pathLst>
            </a:custGeom>
            <a:solidFill>
              <a:srgbClr val="FE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2094635" y="6544784"/>
            <a:ext cx="822101" cy="822101"/>
            <a:chOff x="0" y="0"/>
            <a:chExt cx="6350000" cy="6350000"/>
          </a:xfrm>
        </p:grpSpPr>
        <p:sp>
          <p:nvSpPr>
            <p:cNvPr id="97" name="Google Shape;97;p1"/>
            <p:cNvSpPr/>
            <p:nvPr/>
          </p:nvSpPr>
          <p:spPr>
            <a:xfrm>
              <a:off x="86360" y="86360"/>
              <a:ext cx="6177280" cy="6177280"/>
            </a:xfrm>
            <a:custGeom>
              <a:avLst/>
              <a:gdLst/>
              <a:ahLst/>
              <a:cxnLst/>
              <a:rect l="l" t="t" r="r" b="b"/>
              <a:pathLst>
                <a:path w="6177280" h="6177280" extrusionOk="0">
                  <a:moveTo>
                    <a:pt x="4728210" y="0"/>
                  </a:moveTo>
                  <a:lnTo>
                    <a:pt x="1449070" y="0"/>
                  </a:lnTo>
                  <a:cubicBezTo>
                    <a:pt x="1363980" y="77470"/>
                    <a:pt x="1278890" y="153670"/>
                    <a:pt x="1193800" y="231140"/>
                  </a:cubicBezTo>
                  <a:cubicBezTo>
                    <a:pt x="1129030" y="731520"/>
                    <a:pt x="731520" y="1129030"/>
                    <a:pt x="231140" y="1193800"/>
                  </a:cubicBezTo>
                  <a:cubicBezTo>
                    <a:pt x="153670" y="1278890"/>
                    <a:pt x="77470" y="1363980"/>
                    <a:pt x="0" y="1449070"/>
                  </a:cubicBezTo>
                  <a:lnTo>
                    <a:pt x="0" y="4728210"/>
                  </a:lnTo>
                  <a:cubicBezTo>
                    <a:pt x="77470" y="4813300"/>
                    <a:pt x="153670" y="4898390"/>
                    <a:pt x="231140" y="4983480"/>
                  </a:cubicBezTo>
                  <a:cubicBezTo>
                    <a:pt x="731520" y="5048250"/>
                    <a:pt x="1129030" y="5445760"/>
                    <a:pt x="1193800" y="5946140"/>
                  </a:cubicBezTo>
                  <a:cubicBezTo>
                    <a:pt x="1278890" y="6023610"/>
                    <a:pt x="1363980" y="6099810"/>
                    <a:pt x="1449070" y="6177280"/>
                  </a:cubicBezTo>
                  <a:lnTo>
                    <a:pt x="4728210" y="6177280"/>
                  </a:lnTo>
                  <a:cubicBezTo>
                    <a:pt x="4813300" y="6099810"/>
                    <a:pt x="4898390" y="6023610"/>
                    <a:pt x="4983480" y="5946140"/>
                  </a:cubicBezTo>
                  <a:cubicBezTo>
                    <a:pt x="5048250" y="5445760"/>
                    <a:pt x="5445760" y="5048250"/>
                    <a:pt x="5946140" y="4983480"/>
                  </a:cubicBezTo>
                  <a:cubicBezTo>
                    <a:pt x="6023610" y="4898390"/>
                    <a:pt x="6099810" y="4813300"/>
                    <a:pt x="6177280" y="4728210"/>
                  </a:cubicBezTo>
                  <a:lnTo>
                    <a:pt x="6177280" y="1449070"/>
                  </a:lnTo>
                  <a:lnTo>
                    <a:pt x="5946140" y="1193800"/>
                  </a:lnTo>
                  <a:cubicBezTo>
                    <a:pt x="5445760" y="1129030"/>
                    <a:pt x="5048250" y="731520"/>
                    <a:pt x="4983480" y="231140"/>
                  </a:cubicBezTo>
                  <a:cubicBezTo>
                    <a:pt x="4898390" y="153670"/>
                    <a:pt x="4813300" y="76200"/>
                    <a:pt x="4728210" y="0"/>
                  </a:cubicBezTo>
                </a:path>
              </a:pathLst>
            </a:custGeom>
            <a:blipFill>
              <a:blip r:embed="rId9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4847590" y="6350000"/>
                  </a:moveTo>
                  <a:lnTo>
                    <a:pt x="1502410" y="6350000"/>
                  </a:lnTo>
                  <a:lnTo>
                    <a:pt x="1198880" y="6075680"/>
                  </a:lnTo>
                  <a:lnTo>
                    <a:pt x="1195070" y="6043930"/>
                  </a:lnTo>
                  <a:cubicBezTo>
                    <a:pt x="1135380" y="5580380"/>
                    <a:pt x="769620" y="5214620"/>
                    <a:pt x="306070" y="5154930"/>
                  </a:cubicBezTo>
                  <a:lnTo>
                    <a:pt x="274320" y="5151120"/>
                  </a:lnTo>
                  <a:lnTo>
                    <a:pt x="0" y="4847590"/>
                  </a:lnTo>
                  <a:lnTo>
                    <a:pt x="0" y="1502410"/>
                  </a:lnTo>
                  <a:lnTo>
                    <a:pt x="274320" y="1198880"/>
                  </a:lnTo>
                  <a:lnTo>
                    <a:pt x="306070" y="1195070"/>
                  </a:lnTo>
                  <a:cubicBezTo>
                    <a:pt x="769620" y="1135380"/>
                    <a:pt x="1135380" y="769620"/>
                    <a:pt x="1195070" y="306070"/>
                  </a:cubicBezTo>
                  <a:lnTo>
                    <a:pt x="1198880" y="274320"/>
                  </a:lnTo>
                  <a:lnTo>
                    <a:pt x="1502410" y="0"/>
                  </a:lnTo>
                  <a:lnTo>
                    <a:pt x="4847590" y="0"/>
                  </a:lnTo>
                  <a:lnTo>
                    <a:pt x="5151120" y="274320"/>
                  </a:lnTo>
                  <a:lnTo>
                    <a:pt x="5154930" y="306070"/>
                  </a:lnTo>
                  <a:cubicBezTo>
                    <a:pt x="5214620" y="769620"/>
                    <a:pt x="5580380" y="1135380"/>
                    <a:pt x="6043930" y="1195070"/>
                  </a:cubicBezTo>
                  <a:lnTo>
                    <a:pt x="6075680" y="1198880"/>
                  </a:lnTo>
                  <a:lnTo>
                    <a:pt x="6350000" y="1502410"/>
                  </a:lnTo>
                  <a:lnTo>
                    <a:pt x="6350000" y="4847590"/>
                  </a:lnTo>
                  <a:lnTo>
                    <a:pt x="6075680" y="5151120"/>
                  </a:lnTo>
                  <a:lnTo>
                    <a:pt x="6043930" y="5154930"/>
                  </a:lnTo>
                  <a:cubicBezTo>
                    <a:pt x="5580380" y="5215890"/>
                    <a:pt x="5214620" y="5580380"/>
                    <a:pt x="5154930" y="6043930"/>
                  </a:cubicBezTo>
                  <a:lnTo>
                    <a:pt x="5151120" y="6075680"/>
                  </a:lnTo>
                  <a:lnTo>
                    <a:pt x="4847590" y="6350000"/>
                  </a:lnTo>
                  <a:close/>
                  <a:moveTo>
                    <a:pt x="1568450" y="6178550"/>
                  </a:moveTo>
                  <a:lnTo>
                    <a:pt x="4780280" y="6178550"/>
                  </a:lnTo>
                  <a:lnTo>
                    <a:pt x="4988560" y="5990590"/>
                  </a:lnTo>
                  <a:cubicBezTo>
                    <a:pt x="5069840" y="5476240"/>
                    <a:pt x="5474970" y="5071110"/>
                    <a:pt x="5989320" y="4989830"/>
                  </a:cubicBezTo>
                  <a:lnTo>
                    <a:pt x="6177280" y="4781550"/>
                  </a:lnTo>
                  <a:lnTo>
                    <a:pt x="6177280" y="1568450"/>
                  </a:lnTo>
                  <a:lnTo>
                    <a:pt x="5989320" y="1360170"/>
                  </a:lnTo>
                  <a:cubicBezTo>
                    <a:pt x="5474970" y="1278890"/>
                    <a:pt x="5069840" y="873760"/>
                    <a:pt x="4988560" y="359410"/>
                  </a:cubicBezTo>
                  <a:lnTo>
                    <a:pt x="4780280" y="171450"/>
                  </a:lnTo>
                  <a:lnTo>
                    <a:pt x="1568450" y="171450"/>
                  </a:lnTo>
                  <a:lnTo>
                    <a:pt x="1360170" y="359410"/>
                  </a:lnTo>
                  <a:cubicBezTo>
                    <a:pt x="1278890" y="873760"/>
                    <a:pt x="873760" y="1278890"/>
                    <a:pt x="359410" y="1360170"/>
                  </a:cubicBezTo>
                  <a:lnTo>
                    <a:pt x="171450" y="1568450"/>
                  </a:lnTo>
                  <a:lnTo>
                    <a:pt x="171450" y="4780280"/>
                  </a:lnTo>
                  <a:lnTo>
                    <a:pt x="359410" y="4988560"/>
                  </a:lnTo>
                  <a:cubicBezTo>
                    <a:pt x="873760" y="5069840"/>
                    <a:pt x="1278890" y="5474970"/>
                    <a:pt x="1360170" y="5989320"/>
                  </a:cubicBezTo>
                  <a:lnTo>
                    <a:pt x="1568450" y="6178550"/>
                  </a:lnTo>
                  <a:close/>
                  <a:moveTo>
                    <a:pt x="4856480" y="6054090"/>
                  </a:moveTo>
                  <a:lnTo>
                    <a:pt x="1493520" y="6054090"/>
                  </a:lnTo>
                  <a:lnTo>
                    <a:pt x="1492250" y="6045200"/>
                  </a:lnTo>
                  <a:cubicBezTo>
                    <a:pt x="1430020" y="5419090"/>
                    <a:pt x="929640" y="4918710"/>
                    <a:pt x="303530" y="4856480"/>
                  </a:cubicBezTo>
                  <a:lnTo>
                    <a:pt x="294640" y="4855210"/>
                  </a:lnTo>
                  <a:lnTo>
                    <a:pt x="294640" y="1493520"/>
                  </a:lnTo>
                  <a:lnTo>
                    <a:pt x="303530" y="1492250"/>
                  </a:lnTo>
                  <a:cubicBezTo>
                    <a:pt x="929640" y="1430020"/>
                    <a:pt x="1430020" y="929640"/>
                    <a:pt x="1492250" y="303530"/>
                  </a:cubicBezTo>
                  <a:lnTo>
                    <a:pt x="1493520" y="294640"/>
                  </a:lnTo>
                  <a:lnTo>
                    <a:pt x="4855210" y="294640"/>
                  </a:lnTo>
                  <a:lnTo>
                    <a:pt x="4856480" y="303530"/>
                  </a:lnTo>
                  <a:cubicBezTo>
                    <a:pt x="4918710" y="929640"/>
                    <a:pt x="5419090" y="1430020"/>
                    <a:pt x="6045200" y="1492250"/>
                  </a:cubicBezTo>
                  <a:lnTo>
                    <a:pt x="6054091" y="1493520"/>
                  </a:lnTo>
                  <a:lnTo>
                    <a:pt x="6054091" y="4855210"/>
                  </a:lnTo>
                  <a:lnTo>
                    <a:pt x="6045200" y="4856480"/>
                  </a:lnTo>
                  <a:cubicBezTo>
                    <a:pt x="5419091" y="4918710"/>
                    <a:pt x="4918711" y="5419090"/>
                    <a:pt x="4856480" y="6045200"/>
                  </a:cubicBezTo>
                  <a:lnTo>
                    <a:pt x="4856480" y="6054091"/>
                  </a:lnTo>
                  <a:close/>
                  <a:moveTo>
                    <a:pt x="1511300" y="6035040"/>
                  </a:moveTo>
                  <a:lnTo>
                    <a:pt x="4838700" y="6035040"/>
                  </a:lnTo>
                  <a:cubicBezTo>
                    <a:pt x="4906010" y="5406390"/>
                    <a:pt x="5406390" y="4906010"/>
                    <a:pt x="6035040" y="4838700"/>
                  </a:cubicBezTo>
                  <a:lnTo>
                    <a:pt x="6035040" y="1511300"/>
                  </a:lnTo>
                  <a:cubicBezTo>
                    <a:pt x="5406390" y="1443990"/>
                    <a:pt x="4906010" y="943610"/>
                    <a:pt x="4838700" y="314960"/>
                  </a:cubicBezTo>
                  <a:lnTo>
                    <a:pt x="1511300" y="314960"/>
                  </a:lnTo>
                  <a:cubicBezTo>
                    <a:pt x="1443990" y="943610"/>
                    <a:pt x="943610" y="1443990"/>
                    <a:pt x="314960" y="1511300"/>
                  </a:cubicBezTo>
                  <a:lnTo>
                    <a:pt x="314960" y="4838700"/>
                  </a:lnTo>
                  <a:cubicBezTo>
                    <a:pt x="943610" y="4906010"/>
                    <a:pt x="1443990" y="5406390"/>
                    <a:pt x="1511300" y="6035040"/>
                  </a:cubicBezTo>
                  <a:close/>
                </a:path>
              </a:pathLst>
            </a:custGeom>
            <a:solidFill>
              <a:srgbClr val="FE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652835" y="7728834"/>
            <a:ext cx="1111652" cy="1111652"/>
            <a:chOff x="0" y="0"/>
            <a:chExt cx="6350000" cy="6350000"/>
          </a:xfrm>
        </p:grpSpPr>
        <p:sp>
          <p:nvSpPr>
            <p:cNvPr id="100" name="Google Shape;100;p1"/>
            <p:cNvSpPr/>
            <p:nvPr/>
          </p:nvSpPr>
          <p:spPr>
            <a:xfrm>
              <a:off x="86360" y="86360"/>
              <a:ext cx="6177280" cy="6177280"/>
            </a:xfrm>
            <a:custGeom>
              <a:avLst/>
              <a:gdLst/>
              <a:ahLst/>
              <a:cxnLst/>
              <a:rect l="l" t="t" r="r" b="b"/>
              <a:pathLst>
                <a:path w="6177280" h="6177280" extrusionOk="0">
                  <a:moveTo>
                    <a:pt x="4728210" y="0"/>
                  </a:moveTo>
                  <a:lnTo>
                    <a:pt x="1449070" y="0"/>
                  </a:lnTo>
                  <a:cubicBezTo>
                    <a:pt x="1363980" y="77470"/>
                    <a:pt x="1278890" y="153670"/>
                    <a:pt x="1193800" y="231140"/>
                  </a:cubicBezTo>
                  <a:cubicBezTo>
                    <a:pt x="1129030" y="731520"/>
                    <a:pt x="731520" y="1129030"/>
                    <a:pt x="231140" y="1193800"/>
                  </a:cubicBezTo>
                  <a:cubicBezTo>
                    <a:pt x="153670" y="1278890"/>
                    <a:pt x="77470" y="1363980"/>
                    <a:pt x="0" y="1449070"/>
                  </a:cubicBezTo>
                  <a:lnTo>
                    <a:pt x="0" y="4728210"/>
                  </a:lnTo>
                  <a:cubicBezTo>
                    <a:pt x="77470" y="4813300"/>
                    <a:pt x="153670" y="4898390"/>
                    <a:pt x="231140" y="4983480"/>
                  </a:cubicBezTo>
                  <a:cubicBezTo>
                    <a:pt x="731520" y="5048250"/>
                    <a:pt x="1129030" y="5445760"/>
                    <a:pt x="1193800" y="5946140"/>
                  </a:cubicBezTo>
                  <a:cubicBezTo>
                    <a:pt x="1278890" y="6023610"/>
                    <a:pt x="1363980" y="6099810"/>
                    <a:pt x="1449070" y="6177280"/>
                  </a:cubicBezTo>
                  <a:lnTo>
                    <a:pt x="4728210" y="6177280"/>
                  </a:lnTo>
                  <a:cubicBezTo>
                    <a:pt x="4813300" y="6099810"/>
                    <a:pt x="4898390" y="6023610"/>
                    <a:pt x="4983480" y="5946140"/>
                  </a:cubicBezTo>
                  <a:cubicBezTo>
                    <a:pt x="5048250" y="5445760"/>
                    <a:pt x="5445760" y="5048250"/>
                    <a:pt x="5946140" y="4983480"/>
                  </a:cubicBezTo>
                  <a:cubicBezTo>
                    <a:pt x="6023610" y="4898390"/>
                    <a:pt x="6099810" y="4813300"/>
                    <a:pt x="6177280" y="4728210"/>
                  </a:cubicBezTo>
                  <a:lnTo>
                    <a:pt x="6177280" y="1449070"/>
                  </a:lnTo>
                  <a:lnTo>
                    <a:pt x="5946140" y="1193800"/>
                  </a:lnTo>
                  <a:cubicBezTo>
                    <a:pt x="5445760" y="1129030"/>
                    <a:pt x="5048250" y="731520"/>
                    <a:pt x="4983480" y="231140"/>
                  </a:cubicBezTo>
                  <a:cubicBezTo>
                    <a:pt x="4898390" y="153670"/>
                    <a:pt x="4813300" y="76200"/>
                    <a:pt x="4728210" y="0"/>
                  </a:cubicBezTo>
                </a:path>
              </a:pathLst>
            </a:custGeom>
            <a:blipFill rotWithShape="1">
              <a:blip r:embed="rId10">
                <a:alphaModFix/>
              </a:blip>
              <a:stretch>
                <a:fillRect l="-16664" r="-16663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4847590" y="6350000"/>
                  </a:moveTo>
                  <a:lnTo>
                    <a:pt x="1502410" y="6350000"/>
                  </a:lnTo>
                  <a:lnTo>
                    <a:pt x="1198880" y="6075680"/>
                  </a:lnTo>
                  <a:lnTo>
                    <a:pt x="1195070" y="6043930"/>
                  </a:lnTo>
                  <a:cubicBezTo>
                    <a:pt x="1135380" y="5580380"/>
                    <a:pt x="769620" y="5214620"/>
                    <a:pt x="306070" y="5154930"/>
                  </a:cubicBezTo>
                  <a:lnTo>
                    <a:pt x="274320" y="5151120"/>
                  </a:lnTo>
                  <a:lnTo>
                    <a:pt x="0" y="4847590"/>
                  </a:lnTo>
                  <a:lnTo>
                    <a:pt x="0" y="1502410"/>
                  </a:lnTo>
                  <a:lnTo>
                    <a:pt x="274320" y="1198880"/>
                  </a:lnTo>
                  <a:lnTo>
                    <a:pt x="306070" y="1195070"/>
                  </a:lnTo>
                  <a:cubicBezTo>
                    <a:pt x="769620" y="1135380"/>
                    <a:pt x="1135380" y="769620"/>
                    <a:pt x="1195070" y="306070"/>
                  </a:cubicBezTo>
                  <a:lnTo>
                    <a:pt x="1198880" y="274320"/>
                  </a:lnTo>
                  <a:lnTo>
                    <a:pt x="1502410" y="0"/>
                  </a:lnTo>
                  <a:lnTo>
                    <a:pt x="4847590" y="0"/>
                  </a:lnTo>
                  <a:lnTo>
                    <a:pt x="5151120" y="274320"/>
                  </a:lnTo>
                  <a:lnTo>
                    <a:pt x="5154930" y="306070"/>
                  </a:lnTo>
                  <a:cubicBezTo>
                    <a:pt x="5214620" y="769620"/>
                    <a:pt x="5580380" y="1135380"/>
                    <a:pt x="6043930" y="1195070"/>
                  </a:cubicBezTo>
                  <a:lnTo>
                    <a:pt x="6075680" y="1198880"/>
                  </a:lnTo>
                  <a:lnTo>
                    <a:pt x="6350000" y="1502410"/>
                  </a:lnTo>
                  <a:lnTo>
                    <a:pt x="6350000" y="4847590"/>
                  </a:lnTo>
                  <a:lnTo>
                    <a:pt x="6075680" y="5151120"/>
                  </a:lnTo>
                  <a:lnTo>
                    <a:pt x="6043930" y="5154930"/>
                  </a:lnTo>
                  <a:cubicBezTo>
                    <a:pt x="5580380" y="5215890"/>
                    <a:pt x="5214620" y="5580380"/>
                    <a:pt x="5154930" y="6043930"/>
                  </a:cubicBezTo>
                  <a:lnTo>
                    <a:pt x="5151120" y="6075680"/>
                  </a:lnTo>
                  <a:lnTo>
                    <a:pt x="4847590" y="6350000"/>
                  </a:lnTo>
                  <a:close/>
                  <a:moveTo>
                    <a:pt x="1568450" y="6178550"/>
                  </a:moveTo>
                  <a:lnTo>
                    <a:pt x="4780280" y="6178550"/>
                  </a:lnTo>
                  <a:lnTo>
                    <a:pt x="4988560" y="5990590"/>
                  </a:lnTo>
                  <a:cubicBezTo>
                    <a:pt x="5069840" y="5476240"/>
                    <a:pt x="5474970" y="5071110"/>
                    <a:pt x="5989320" y="4989830"/>
                  </a:cubicBezTo>
                  <a:lnTo>
                    <a:pt x="6177280" y="4781550"/>
                  </a:lnTo>
                  <a:lnTo>
                    <a:pt x="6177280" y="1568450"/>
                  </a:lnTo>
                  <a:lnTo>
                    <a:pt x="5989320" y="1360170"/>
                  </a:lnTo>
                  <a:cubicBezTo>
                    <a:pt x="5474970" y="1278890"/>
                    <a:pt x="5069840" y="873760"/>
                    <a:pt x="4988560" y="359410"/>
                  </a:cubicBezTo>
                  <a:lnTo>
                    <a:pt x="4780280" y="171450"/>
                  </a:lnTo>
                  <a:lnTo>
                    <a:pt x="1568450" y="171450"/>
                  </a:lnTo>
                  <a:lnTo>
                    <a:pt x="1360170" y="359410"/>
                  </a:lnTo>
                  <a:cubicBezTo>
                    <a:pt x="1278890" y="873760"/>
                    <a:pt x="873760" y="1278890"/>
                    <a:pt x="359410" y="1360170"/>
                  </a:cubicBezTo>
                  <a:lnTo>
                    <a:pt x="171450" y="1568450"/>
                  </a:lnTo>
                  <a:lnTo>
                    <a:pt x="171450" y="4780280"/>
                  </a:lnTo>
                  <a:lnTo>
                    <a:pt x="359410" y="4988560"/>
                  </a:lnTo>
                  <a:cubicBezTo>
                    <a:pt x="873760" y="5069840"/>
                    <a:pt x="1278890" y="5474970"/>
                    <a:pt x="1360170" y="5989320"/>
                  </a:cubicBezTo>
                  <a:lnTo>
                    <a:pt x="1568450" y="6178550"/>
                  </a:lnTo>
                  <a:close/>
                  <a:moveTo>
                    <a:pt x="4856480" y="6054090"/>
                  </a:moveTo>
                  <a:lnTo>
                    <a:pt x="1493520" y="6054090"/>
                  </a:lnTo>
                  <a:lnTo>
                    <a:pt x="1492250" y="6045200"/>
                  </a:lnTo>
                  <a:cubicBezTo>
                    <a:pt x="1430020" y="5419090"/>
                    <a:pt x="929640" y="4918710"/>
                    <a:pt x="303530" y="4856480"/>
                  </a:cubicBezTo>
                  <a:lnTo>
                    <a:pt x="294640" y="4855210"/>
                  </a:lnTo>
                  <a:lnTo>
                    <a:pt x="294640" y="1493520"/>
                  </a:lnTo>
                  <a:lnTo>
                    <a:pt x="303530" y="1492250"/>
                  </a:lnTo>
                  <a:cubicBezTo>
                    <a:pt x="929640" y="1430020"/>
                    <a:pt x="1430020" y="929640"/>
                    <a:pt x="1492250" y="303530"/>
                  </a:cubicBezTo>
                  <a:lnTo>
                    <a:pt x="1493520" y="294640"/>
                  </a:lnTo>
                  <a:lnTo>
                    <a:pt x="4855210" y="294640"/>
                  </a:lnTo>
                  <a:lnTo>
                    <a:pt x="4856480" y="303530"/>
                  </a:lnTo>
                  <a:cubicBezTo>
                    <a:pt x="4918710" y="929640"/>
                    <a:pt x="5419090" y="1430020"/>
                    <a:pt x="6045200" y="1492250"/>
                  </a:cubicBezTo>
                  <a:lnTo>
                    <a:pt x="6054091" y="1493520"/>
                  </a:lnTo>
                  <a:lnTo>
                    <a:pt x="6054091" y="4855210"/>
                  </a:lnTo>
                  <a:lnTo>
                    <a:pt x="6045200" y="4856480"/>
                  </a:lnTo>
                  <a:cubicBezTo>
                    <a:pt x="5419091" y="4918710"/>
                    <a:pt x="4918711" y="5419090"/>
                    <a:pt x="4856480" y="6045200"/>
                  </a:cubicBezTo>
                  <a:lnTo>
                    <a:pt x="4856480" y="6054091"/>
                  </a:lnTo>
                  <a:close/>
                  <a:moveTo>
                    <a:pt x="1511300" y="6035040"/>
                  </a:moveTo>
                  <a:lnTo>
                    <a:pt x="4838700" y="6035040"/>
                  </a:lnTo>
                  <a:cubicBezTo>
                    <a:pt x="4906010" y="5406390"/>
                    <a:pt x="5406390" y="4906010"/>
                    <a:pt x="6035040" y="4838700"/>
                  </a:cubicBezTo>
                  <a:lnTo>
                    <a:pt x="6035040" y="1511300"/>
                  </a:lnTo>
                  <a:cubicBezTo>
                    <a:pt x="5406390" y="1443990"/>
                    <a:pt x="4906010" y="943610"/>
                    <a:pt x="4838700" y="314960"/>
                  </a:cubicBezTo>
                  <a:lnTo>
                    <a:pt x="1511300" y="314960"/>
                  </a:lnTo>
                  <a:cubicBezTo>
                    <a:pt x="1443990" y="943610"/>
                    <a:pt x="943610" y="1443990"/>
                    <a:pt x="314960" y="1511300"/>
                  </a:cubicBezTo>
                  <a:lnTo>
                    <a:pt x="314960" y="4838700"/>
                  </a:lnTo>
                  <a:cubicBezTo>
                    <a:pt x="943610" y="4906010"/>
                    <a:pt x="1443990" y="5406390"/>
                    <a:pt x="1511300" y="6035040"/>
                  </a:cubicBezTo>
                  <a:close/>
                </a:path>
              </a:pathLst>
            </a:custGeom>
            <a:solidFill>
              <a:srgbClr val="FE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"/>
          <p:cNvSpPr/>
          <p:nvPr/>
        </p:nvSpPr>
        <p:spPr>
          <a:xfrm>
            <a:off x="6190430" y="797563"/>
            <a:ext cx="1143076" cy="1672794"/>
          </a:xfrm>
          <a:custGeom>
            <a:avLst/>
            <a:gdLst/>
            <a:ahLst/>
            <a:cxnLst/>
            <a:rect l="l" t="t" r="r" b="b"/>
            <a:pathLst>
              <a:path w="1143076" h="1672794" extrusionOk="0">
                <a:moveTo>
                  <a:pt x="0" y="0"/>
                </a:moveTo>
                <a:lnTo>
                  <a:pt x="1143076" y="0"/>
                </a:lnTo>
                <a:lnTo>
                  <a:pt x="1143076" y="1672794"/>
                </a:lnTo>
                <a:lnTo>
                  <a:pt x="0" y="1672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" name="Google Shape;103;p1"/>
          <p:cNvSpPr txBox="1"/>
          <p:nvPr/>
        </p:nvSpPr>
        <p:spPr>
          <a:xfrm>
            <a:off x="3497460" y="6954679"/>
            <a:ext cx="3653757" cy="53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ระดับชั้นมัธยมศึกษาปีที่</a:t>
            </a:r>
            <a:r>
              <a:rPr lang="en-US" sz="2479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6/5</a:t>
            </a:r>
            <a:endParaRPr dirty="0"/>
          </a:p>
        </p:txBody>
      </p:sp>
      <p:sp>
        <p:nvSpPr>
          <p:cNvPr id="104" name="Google Shape;104;p1"/>
          <p:cNvSpPr txBox="1"/>
          <p:nvPr/>
        </p:nvSpPr>
        <p:spPr>
          <a:xfrm>
            <a:off x="2492502" y="2193138"/>
            <a:ext cx="3205839" cy="107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38" b="0" i="0" u="none" strike="noStrike" cap="none" dirty="0" err="1">
                <a:solidFill>
                  <a:srgbClr val="FFFFFF"/>
                </a:solidFill>
                <a:latin typeface="Chonburi"/>
                <a:ea typeface="Chonburi"/>
                <a:cs typeface="Chonburi"/>
                <a:sym typeface="Chonburi"/>
              </a:rPr>
              <a:t>รายงาน</a:t>
            </a:r>
            <a:endParaRPr dirty="0"/>
          </a:p>
          <a:p>
            <a:pPr marL="0" marR="0" lvl="0" indent="0" algn="ctr" rtl="0">
              <a:lnSpc>
                <a:spcPct val="116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38" b="0" i="0" u="none" strike="noStrike" cap="none" dirty="0" err="1">
                <a:solidFill>
                  <a:srgbClr val="FFFFFF"/>
                </a:solidFill>
                <a:latin typeface="Chonburi"/>
                <a:ea typeface="Chonburi"/>
                <a:cs typeface="Chonburi"/>
                <a:sym typeface="Chonburi"/>
              </a:rPr>
              <a:t>การเยี่ยมบ้าน</a:t>
            </a:r>
            <a:endParaRPr dirty="0"/>
          </a:p>
        </p:txBody>
      </p:sp>
      <p:sp>
        <p:nvSpPr>
          <p:cNvPr id="105" name="Google Shape;105;p1"/>
          <p:cNvSpPr txBox="1"/>
          <p:nvPr/>
        </p:nvSpPr>
        <p:spPr>
          <a:xfrm>
            <a:off x="1101044" y="3341785"/>
            <a:ext cx="5660924" cy="34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7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ปีการศึกษา</a:t>
            </a:r>
            <a:r>
              <a:rPr lang="en-US" sz="219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2568</a:t>
            </a:r>
            <a:endParaRPr dirty="0"/>
          </a:p>
        </p:txBody>
      </p:sp>
      <p:sp>
        <p:nvSpPr>
          <p:cNvPr id="106" name="Google Shape;106;p1"/>
          <p:cNvSpPr txBox="1"/>
          <p:nvPr/>
        </p:nvSpPr>
        <p:spPr>
          <a:xfrm>
            <a:off x="3150240" y="7933400"/>
            <a:ext cx="3949581" cy="62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62" i="1" dirty="0"/>
              <a:t>นายศุทธวัต อมรรัชยาวิจารณ์</a:t>
            </a:r>
            <a:endParaRPr dirty="0"/>
          </a:p>
        </p:txBody>
      </p:sp>
      <p:sp>
        <p:nvSpPr>
          <p:cNvPr id="107" name="Google Shape;107;p1"/>
          <p:cNvSpPr txBox="1"/>
          <p:nvPr/>
        </p:nvSpPr>
        <p:spPr>
          <a:xfrm>
            <a:off x="2894311" y="8888399"/>
            <a:ext cx="4461439" cy="38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โรงเรียนสิเกาประชาผดุงวิทย์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2894311" y="9267990"/>
            <a:ext cx="4461439" cy="23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สำนักงานเขตพื้นที่การศึกษามัธยมศึกษาตรัง กระบี่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3945210" y="8373298"/>
            <a:ext cx="2359642" cy="62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62" i="1" dirty="0"/>
              <a:t>นางกนกวรรณ ส่อสืบ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กำหนดเอง</PresentationFormat>
  <Paragraphs>8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Chonburi</vt:lpstr>
      <vt:lpstr>Calibri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Acer</cp:lastModifiedBy>
  <cp:revision>2</cp:revision>
  <dcterms:created xsi:type="dcterms:W3CDTF">2006-08-16T00:00:00Z</dcterms:created>
  <dcterms:modified xsi:type="dcterms:W3CDTF">2025-07-01T05:36:35Z</dcterms:modified>
</cp:coreProperties>
</file>